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6"/>
  </p:handoutMasterIdLst>
  <p:sldIdLst>
    <p:sldId id="256" r:id="rId2"/>
    <p:sldId id="261" r:id="rId3"/>
    <p:sldId id="300" r:id="rId4"/>
    <p:sldId id="287" r:id="rId5"/>
    <p:sldId id="262" r:id="rId6"/>
    <p:sldId id="291" r:id="rId7"/>
    <p:sldId id="289" r:id="rId8"/>
    <p:sldId id="263" r:id="rId9"/>
    <p:sldId id="264" r:id="rId10"/>
    <p:sldId id="266" r:id="rId11"/>
    <p:sldId id="267" r:id="rId12"/>
    <p:sldId id="268" r:id="rId13"/>
    <p:sldId id="269" r:id="rId14"/>
    <p:sldId id="271" r:id="rId15"/>
    <p:sldId id="273" r:id="rId16"/>
    <p:sldId id="297" r:id="rId17"/>
    <p:sldId id="298" r:id="rId18"/>
    <p:sldId id="299" r:id="rId19"/>
    <p:sldId id="276" r:id="rId20"/>
    <p:sldId id="277" r:id="rId21"/>
    <p:sldId id="278" r:id="rId22"/>
    <p:sldId id="301" r:id="rId23"/>
    <p:sldId id="279" r:id="rId24"/>
    <p:sldId id="280" r:id="rId25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Stamp Act of 1765</a:t>
            </a:r>
          </a:p>
        </p:txBody>
      </p:sp>
    </p:spTree>
    <p:extLst>
      <p:ext uri="{BB962C8B-B14F-4D97-AF65-F5344CB8AC3E}">
        <p14:creationId xmlns:p14="http://schemas.microsoft.com/office/powerpoint/2010/main" val="172253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Seven Years War – a conflict from 1756-1763</a:t>
            </a:r>
          </a:p>
          <a:p>
            <a:r>
              <a:rPr lang="en-US" sz="4400" dirty="0"/>
              <a:t>Also called the French &amp; Indian War</a:t>
            </a:r>
          </a:p>
          <a:p>
            <a:r>
              <a:rPr lang="en-US" sz="4400" dirty="0"/>
              <a:t>It was a war between Great Britain and France</a:t>
            </a:r>
          </a:p>
        </p:txBody>
      </p:sp>
    </p:spTree>
    <p:extLst>
      <p:ext uri="{BB962C8B-B14F-4D97-AF65-F5344CB8AC3E}">
        <p14:creationId xmlns:p14="http://schemas.microsoft.com/office/powerpoint/2010/main" val="1281616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During the Seven Years War, or as the British called it the “French &amp; Indian War”, the British National Debt nearly doubled</a:t>
            </a:r>
          </a:p>
        </p:txBody>
      </p:sp>
    </p:spTree>
    <p:extLst>
      <p:ext uri="{BB962C8B-B14F-4D97-AF65-F5344CB8AC3E}">
        <p14:creationId xmlns:p14="http://schemas.microsoft.com/office/powerpoint/2010/main" val="440659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What caused the upcoming  American Revolution?</a:t>
            </a:r>
          </a:p>
          <a:p>
            <a:r>
              <a:rPr lang="en-US" sz="4400" dirty="0"/>
              <a:t>Part of the conflict was over money and territorial claims</a:t>
            </a:r>
          </a:p>
        </p:txBody>
      </p:sp>
    </p:spTree>
    <p:extLst>
      <p:ext uri="{BB962C8B-B14F-4D97-AF65-F5344CB8AC3E}">
        <p14:creationId xmlns:p14="http://schemas.microsoft.com/office/powerpoint/2010/main" val="58713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British leaders thought the colonies should share in the costs leftover from the war</a:t>
            </a:r>
          </a:p>
        </p:txBody>
      </p:sp>
    </p:spTree>
    <p:extLst>
      <p:ext uri="{BB962C8B-B14F-4D97-AF65-F5344CB8AC3E}">
        <p14:creationId xmlns:p14="http://schemas.microsoft.com/office/powerpoint/2010/main" val="2576255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800" dirty="0"/>
              <a:t>From the 1760's onward, colonial anger grew as the British passed a series of taxes and laws</a:t>
            </a:r>
          </a:p>
          <a:p>
            <a:r>
              <a:rPr lang="en-US" sz="4800" dirty="0"/>
              <a:t> With each one, the two groups moved closer to war</a:t>
            </a:r>
          </a:p>
        </p:txBody>
      </p:sp>
    </p:spTree>
    <p:extLst>
      <p:ext uri="{BB962C8B-B14F-4D97-AF65-F5344CB8AC3E}">
        <p14:creationId xmlns:p14="http://schemas.microsoft.com/office/powerpoint/2010/main" val="1569961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First the British caused the colonists to buy heavily taxed goods like sugar</a:t>
            </a:r>
          </a:p>
          <a:p>
            <a:r>
              <a:rPr lang="en-US" sz="4400" dirty="0"/>
              <a:t>Sugar was used in making rum</a:t>
            </a:r>
          </a:p>
        </p:txBody>
      </p:sp>
    </p:spTree>
    <p:extLst>
      <p:ext uri="{BB962C8B-B14F-4D97-AF65-F5344CB8AC3E}">
        <p14:creationId xmlns:p14="http://schemas.microsoft.com/office/powerpoint/2010/main" val="3168384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British government learned the colonists were smuggling goods</a:t>
            </a:r>
          </a:p>
          <a:p>
            <a:r>
              <a:rPr lang="en-US" sz="4400" dirty="0"/>
              <a:t>The colonies were not paying custom duties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72085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Custom Duties are taxes on imports and exports</a:t>
            </a:r>
          </a:p>
          <a:p>
            <a:r>
              <a:rPr lang="en-US" sz="4400" dirty="0"/>
              <a:t>The British had already passed similar unpopular acts in 1763 and 1764</a:t>
            </a:r>
          </a:p>
        </p:txBody>
      </p:sp>
    </p:spTree>
    <p:extLst>
      <p:ext uri="{BB962C8B-B14F-4D97-AF65-F5344CB8AC3E}">
        <p14:creationId xmlns:p14="http://schemas.microsoft.com/office/powerpoint/2010/main" val="2626977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Stamp Act seemed like a bigger deal than the Sugar Act</a:t>
            </a:r>
          </a:p>
          <a:p>
            <a:r>
              <a:rPr lang="en-US" sz="4400" dirty="0"/>
              <a:t>The Stamp Act called for printed materials to be standardized </a:t>
            </a:r>
          </a:p>
          <a:p>
            <a:pPr marL="0" indent="0">
              <a:buNone/>
            </a:pPr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85321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All printed materials had to have an official stamp on them</a:t>
            </a:r>
          </a:p>
          <a:p>
            <a:r>
              <a:rPr lang="en-US" sz="4400" dirty="0"/>
              <a:t>The Stamp Act required people to use London-made stamp paper with embossed revenue stamps</a:t>
            </a:r>
          </a:p>
        </p:txBody>
      </p:sp>
    </p:spTree>
    <p:extLst>
      <p:ext uri="{BB962C8B-B14F-4D97-AF65-F5344CB8AC3E}">
        <p14:creationId xmlns:p14="http://schemas.microsoft.com/office/powerpoint/2010/main" val="1186040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Printed Materials compromised</a:t>
            </a:r>
            <a:br>
              <a:rPr lang="en-US" sz="4400" dirty="0"/>
            </a:br>
            <a:r>
              <a:rPr lang="en-US" sz="4400" dirty="0"/>
              <a:t>legal documents, bills of sale, contracts, wills, advertising, almanacs, newspapers, magazines, pamphlets, playing cards and dice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993196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To get a stamp the colonists had to pay a collector</a:t>
            </a:r>
          </a:p>
          <a:p>
            <a:r>
              <a:rPr lang="en-US" sz="4400" dirty="0"/>
              <a:t>The tax affected every resident</a:t>
            </a:r>
          </a:p>
          <a:p>
            <a:r>
              <a:rPr lang="en-US" sz="4400" dirty="0"/>
              <a:t>It especially affected lawyers with all of their paperwork</a:t>
            </a:r>
          </a:p>
        </p:txBody>
      </p:sp>
    </p:spTree>
    <p:extLst>
      <p:ext uri="{BB962C8B-B14F-4D97-AF65-F5344CB8AC3E}">
        <p14:creationId xmlns:p14="http://schemas.microsoft.com/office/powerpoint/2010/main" val="825276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/>
          </a:bodyPr>
          <a:lstStyle/>
          <a:p>
            <a:r>
              <a:rPr lang="en-US" sz="4400" dirty="0"/>
              <a:t>The Stamp Act was passed in May 1765</a:t>
            </a:r>
          </a:p>
          <a:p>
            <a:r>
              <a:rPr lang="en-US" sz="4400" dirty="0"/>
              <a:t>It was scheduled to take effect November 1</a:t>
            </a:r>
            <a:r>
              <a:rPr lang="en-US" sz="4400" baseline="30000" dirty="0"/>
              <a:t>st</a:t>
            </a:r>
            <a:r>
              <a:rPr lang="en-US" sz="4400" dirty="0"/>
              <a:t>, 1765</a:t>
            </a:r>
          </a:p>
          <a:p>
            <a:r>
              <a:rPr lang="en-US" sz="4400" dirty="0"/>
              <a:t>Notice of Stamp Act in Newspaper in next slide</a:t>
            </a:r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40059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... о таксеним маркама из 1765. у новинама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694374" y="0"/>
            <a:ext cx="3109557" cy="5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627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/>
          </a:bodyPr>
          <a:lstStyle/>
          <a:p>
            <a:r>
              <a:rPr lang="en-US" sz="4400" dirty="0"/>
              <a:t>You really did not want to be a stamp collector at this time in history</a:t>
            </a:r>
          </a:p>
          <a:p>
            <a:r>
              <a:rPr lang="en-US" sz="4400" dirty="0"/>
              <a:t>Stamp collectors had their houses attacked</a:t>
            </a:r>
          </a:p>
          <a:p>
            <a:r>
              <a:rPr lang="en-US" sz="4400" dirty="0"/>
              <a:t> Rocks were thrown at their windows</a:t>
            </a:r>
          </a:p>
        </p:txBody>
      </p:sp>
    </p:spTree>
    <p:extLst>
      <p:ext uri="{BB962C8B-B14F-4D97-AF65-F5344CB8AC3E}">
        <p14:creationId xmlns:p14="http://schemas.microsoft.com/office/powerpoint/2010/main" val="32581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his political cartoon mocks the Stamp Act as excessive from the POV ..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559" y="488730"/>
            <a:ext cx="10915725" cy="4954059"/>
          </a:xfrm>
        </p:spPr>
      </p:pic>
    </p:spTree>
    <p:extLst>
      <p:ext uri="{BB962C8B-B14F-4D97-AF65-F5344CB8AC3E}">
        <p14:creationId xmlns:p14="http://schemas.microsoft.com/office/powerpoint/2010/main" val="1023272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stamp_act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6536" y="412809"/>
            <a:ext cx="7174925" cy="4960441"/>
          </a:xfrm>
        </p:spPr>
      </p:pic>
    </p:spTree>
    <p:extLst>
      <p:ext uri="{BB962C8B-B14F-4D97-AF65-F5344CB8AC3E}">
        <p14:creationId xmlns:p14="http://schemas.microsoft.com/office/powerpoint/2010/main" val="4221438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Many colonists thought the tax was unfair</a:t>
            </a:r>
          </a:p>
          <a:p>
            <a:r>
              <a:rPr lang="en-US" sz="4400" dirty="0"/>
              <a:t>They showed their discontent through peaceful and violent protests</a:t>
            </a:r>
          </a:p>
        </p:txBody>
      </p:sp>
    </p:spTree>
    <p:extLst>
      <p:ext uri="{BB962C8B-B14F-4D97-AF65-F5344CB8AC3E}">
        <p14:creationId xmlns:p14="http://schemas.microsoft.com/office/powerpoint/2010/main" val="2455368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Eventually the Stamp Act was repealed when the colonists protested</a:t>
            </a:r>
          </a:p>
        </p:txBody>
      </p:sp>
    </p:spTree>
    <p:extLst>
      <p:ext uri="{BB962C8B-B14F-4D97-AF65-F5344CB8AC3E}">
        <p14:creationId xmlns:p14="http://schemas.microsoft.com/office/powerpoint/2010/main" val="2634051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In October 1765 representatives from nine colonies met</a:t>
            </a:r>
          </a:p>
          <a:p>
            <a:r>
              <a:rPr lang="en-US" sz="4400" dirty="0"/>
              <a:t>This was called the Stamp Act Congress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35469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Stamp Act Congress was also known as the First Congress of the American Colonies</a:t>
            </a:r>
          </a:p>
        </p:txBody>
      </p:sp>
    </p:spTree>
    <p:extLst>
      <p:ext uri="{BB962C8B-B14F-4D97-AF65-F5344CB8AC3E}">
        <p14:creationId xmlns:p14="http://schemas.microsoft.com/office/powerpoint/2010/main" val="3049947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The Stamp Act Congress and merchants protested the Stamp Act</a:t>
            </a:r>
          </a:p>
          <a:p>
            <a:r>
              <a:rPr lang="en-US" sz="4400" dirty="0"/>
              <a:t>They forced the British to repeal the Stamp Act</a:t>
            </a:r>
          </a:p>
        </p:txBody>
      </p:sp>
    </p:spTree>
    <p:extLst>
      <p:ext uri="{BB962C8B-B14F-4D97-AF65-F5344CB8AC3E}">
        <p14:creationId xmlns:p14="http://schemas.microsoft.com/office/powerpoint/2010/main" val="4252420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/>
              <a:t>Parliament repealed </a:t>
            </a:r>
            <a:r>
              <a:rPr lang="en-US" sz="4400"/>
              <a:t>the Stamp Act on March 18, 1766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5145515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167</TotalTime>
  <Words>384</Words>
  <Application>Microsoft Office PowerPoint</Application>
  <PresentationFormat>Widescreen</PresentationFormat>
  <Paragraphs>41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Palatino Linotype</vt:lpstr>
      <vt:lpstr>Gallery</vt:lpstr>
      <vt:lpstr>Stamp Act of 1765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35</cp:revision>
  <cp:lastPrinted>2016-09-27T18:29:07Z</cp:lastPrinted>
  <dcterms:created xsi:type="dcterms:W3CDTF">2016-09-27T15:40:16Z</dcterms:created>
  <dcterms:modified xsi:type="dcterms:W3CDTF">2016-09-27T18:29:39Z</dcterms:modified>
</cp:coreProperties>
</file>